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19" r:id="rId31"/>
    <p:sldId id="321" r:id="rId32"/>
    <p:sldId id="322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69" d="100"/>
          <a:sy n="69" d="100"/>
        </p:scale>
        <p:origin x="13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</a:t>
            </a:r>
            <a:r>
              <a:rPr lang="ja-JP" altLang="en-US" sz="2800" dirty="0" smtClean="0"/>
              <a:t>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2019/09/24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プログラムの翻訳方式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20449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78618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フレームワーク</a:t>
            </a:r>
            <a:endParaRPr lang="en-US" altLang="ja-JP" sz="2800"/>
          </a:p>
          <a:p>
            <a:r>
              <a:rPr lang="ja-JP" altLang="en-US" sz="2800"/>
              <a:t>　目的を達成するための枠組み</a:t>
            </a:r>
            <a:endParaRPr lang="en-US" altLang="ja-JP" sz="2800"/>
          </a:p>
          <a:p>
            <a:r>
              <a:rPr lang="ja-JP" altLang="en-US" sz="2800"/>
              <a:t>　機械学習フレームワーク</a:t>
            </a:r>
            <a:r>
              <a:rPr lang="en-US" altLang="ja-JP" sz="2800"/>
              <a:t> TensorFlow/Chainer</a:t>
            </a:r>
            <a:r>
              <a:rPr lang="ja-JP" altLang="en-US" sz="2800"/>
              <a:t>等</a:t>
            </a:r>
            <a:endParaRPr lang="en-US" altLang="ja-JP" sz="280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/>
              <a:t> Django</a:t>
            </a:r>
            <a:r>
              <a:rPr lang="ja-JP" altLang="en-US" sz="2800"/>
              <a:t>等</a:t>
            </a:r>
            <a:endParaRPr kumimoji="1" lang="en-US" altLang="ja-JP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213285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7301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/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C0450B-FCB8-6641-A00E-4B3FDE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64488" cy="940827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26D7D9-4BAF-184E-BC72-15607F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08920"/>
            <a:ext cx="3312368" cy="3766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3851920" y="4077072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</a:t>
            </a:r>
            <a:r>
              <a:rPr kumimoji="1" lang="en-US" altLang="ja-JP"/>
              <a:t>(XXXXX@keio.jp)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7824" y="426173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3923928" y="4869160"/>
            <a:ext cx="44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/>
              <a:t>Google Colab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lang="ja-JP" altLang="en-US"/>
              <a:t>リダイレクト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</a:t>
            </a:r>
            <a:r>
              <a:rPr kumimoji="1" lang="en-US" altLang="ja-JP"/>
              <a:t>Python 3 </a:t>
            </a:r>
            <a:r>
              <a:rPr kumimoji="1" lang="ja-JP" altLang="en-US"/>
              <a:t>の新しいノートブック」を選ぶ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4274D33-0947-4447-9128-1FA08004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65104"/>
            <a:ext cx="2506579" cy="23488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1029A7-C9AE-B54A-AA8F-82F8FA7B016B}"/>
              </a:ext>
            </a:extLst>
          </p:cNvPr>
          <p:cNvSpPr txBox="1"/>
          <p:nvPr/>
        </p:nvSpPr>
        <p:spPr>
          <a:xfrm>
            <a:off x="179512" y="386104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「新機能をお試しください」というダイアログが出たら「今すぐ試す」をクリック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42209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課題</a:t>
            </a:r>
            <a:r>
              <a:rPr kumimoji="1" lang="en-US" altLang="ja-JP" sz="2400" dirty="0" smtClean="0"/>
              <a:t>2-1</a:t>
            </a:r>
            <a:r>
              <a:rPr kumimoji="1" lang="ja-JP" altLang="en-US" sz="2400" dirty="0" smtClean="0"/>
              <a:t>を実行し、画像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328498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Word</a:t>
            </a:r>
            <a:r>
              <a:rPr kumimoji="1" lang="ja-JP" altLang="en-US" sz="2400" dirty="0"/>
              <a:t>を起動し、レポートの体裁を整えてから</a:t>
            </a:r>
            <a:r>
              <a:rPr lang="ja-JP" altLang="en-US" sz="2400" dirty="0"/>
              <a:t>「課題</a:t>
            </a:r>
            <a:r>
              <a:rPr lang="en-US" altLang="ja-JP" sz="2400" dirty="0"/>
              <a:t>2</a:t>
            </a:r>
            <a:r>
              <a:rPr lang="ja-JP" altLang="en-US" sz="2400" dirty="0"/>
              <a:t>」の場所に表示された画像をドラッグ＆ドロップで挿入せよ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ja-JP" altLang="en-US" sz="2400" dirty="0" smtClean="0"/>
              <a:t>以下同様。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 smtClean="0"/>
              <a:t>2-2:</a:t>
            </a:r>
            <a:r>
              <a:rPr kumimoji="1" lang="ja-JP" altLang="en-US" dirty="0" smtClean="0"/>
              <a:t>五芒星の描画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2-2</a:t>
            </a:r>
            <a:r>
              <a:rPr kumimoji="1" lang="ja-JP" altLang="en-US" sz="2400" dirty="0"/>
              <a:t>を実行し</a:t>
            </a:r>
            <a:r>
              <a:rPr kumimoji="1" lang="ja-JP" altLang="en-US" sz="2400" dirty="0" smtClean="0"/>
              <a:t>、</a:t>
            </a:r>
            <a:r>
              <a:rPr lang="ja-JP" altLang="en-US" sz="2400" dirty="0"/>
              <a:t>五芒星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827584" y="515719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セルの内容は後から修正することができる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修正した内容は「実行</a:t>
            </a:r>
            <a:r>
              <a:rPr lang="ja-JP" altLang="en-US" sz="2400" dirty="0" smtClean="0"/>
              <a:t>」しないと更新されない</a:t>
            </a:r>
            <a:endParaRPr kumimoji="1" lang="en-US" altLang="ja-JP" sz="2400" dirty="0" smtClean="0"/>
          </a:p>
        </p:txBody>
      </p:sp>
      <p:pic>
        <p:nvPicPr>
          <p:cNvPr id="1026" name="Picture 2" descr="äºèæ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79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 smtClean="0"/>
              <a:t>2-2:N</a:t>
            </a:r>
            <a:r>
              <a:rPr lang="ja-JP" altLang="en-US" dirty="0" smtClean="0"/>
              <a:t>芒</a:t>
            </a:r>
            <a:r>
              <a:rPr lang="ja-JP" altLang="en-US" dirty="0"/>
              <a:t>星の</a:t>
            </a:r>
            <a:r>
              <a:rPr lang="ja-JP" altLang="en-US" dirty="0" smtClean="0"/>
              <a:t>描画</a:t>
            </a:r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 smtClean="0"/>
              <a:t>2-3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実行し</a:t>
            </a:r>
            <a:r>
              <a:rPr kumimoji="1" lang="ja-JP" altLang="en-US" sz="2400" dirty="0" smtClean="0"/>
              <a:t>、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芒</a:t>
            </a:r>
            <a:r>
              <a:rPr lang="ja-JP" altLang="en-US" sz="2400" dirty="0"/>
              <a:t>星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/>
              <a:t>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1043608" y="2708920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が偶数の時にうまくいかない理由はなぜか考察せよ</a:t>
            </a:r>
            <a:endParaRPr kumimoji="1" lang="en-US" altLang="ja-JP" sz="2400" dirty="0" smtClean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307106" y="5229200"/>
            <a:ext cx="427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発展課題： </a:t>
            </a:r>
            <a:r>
              <a:rPr lang="ja-JP" altLang="en-US" sz="2400" dirty="0"/>
              <a:t>六芒</a:t>
            </a:r>
            <a:r>
              <a:rPr lang="ja-JP" altLang="en-US" sz="2400" dirty="0" smtClean="0"/>
              <a:t>星を描画せよ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5471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FB61ED-6575-AB4C-A293-6488FBDCE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3</a:t>
            </a:r>
            <a:r>
              <a:rPr kumimoji="1" lang="ja-JP" altLang="en-US" dirty="0"/>
              <a:t>：ロジスティク写像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6DC42B-9187-6F45-90E5-FEEE261C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645024"/>
            <a:ext cx="1026113" cy="10801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E02084-3125-0E4C-9ED1-6BBC6968D570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F30AF9-4BB6-F049-AF95-50E8522C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44824"/>
            <a:ext cx="478853" cy="50405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28A05BB-379A-6141-9D09-6FF42201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420888"/>
            <a:ext cx="478853" cy="50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5D00E56-947D-A54F-964A-2C9CC45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478853" cy="5040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6D4FF71-82EF-B841-93EE-FF41CFE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49080"/>
            <a:ext cx="478853" cy="504056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2D7E783-04F3-F54C-89C9-29A85C9614F1}"/>
              </a:ext>
            </a:extLst>
          </p:cNvPr>
          <p:cNvGrpSpPr/>
          <p:nvPr/>
        </p:nvGrpSpPr>
        <p:grpSpPr>
          <a:xfrm>
            <a:off x="2987824" y="1772816"/>
            <a:ext cx="832266" cy="560935"/>
            <a:chOff x="2699792" y="3645024"/>
            <a:chExt cx="1582151" cy="106634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08AD574-EE0F-BF47-AC5D-892652F4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645024"/>
              <a:ext cx="732068" cy="23914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BC74350-0BA8-7343-BB5B-39F960C1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3157670" y="3939085"/>
              <a:ext cx="752483" cy="79208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BBCAF34C-8C20-0D44-8803-4A380631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4149080"/>
              <a:ext cx="718055" cy="43562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B27AD558-87DA-034E-A0A3-F70EC1A6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4149080"/>
              <a:ext cx="718055" cy="435620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BFBE71D4-95A7-494D-BB72-FCB4217FA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15" name="左中かっこ 14">
            <a:extLst>
              <a:ext uri="{FF2B5EF4-FFF2-40B4-BE49-F238E27FC236}">
                <a16:creationId xmlns:a16="http://schemas.microsoft.com/office/drawing/2014/main" id="{518C85D8-2896-0742-B8D0-43A3384CFCBC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375A9D9-7407-4A4E-A2B4-4FD1256A812E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9FA67641-909F-BE41-9A2A-3C37CD76CC88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CEFC548D-1215-6645-84EF-6C0544736262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65CFA693-1223-E842-AD3E-2048848B7819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7885C8B-9C4C-7E47-8670-C913B6E73CE9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7908C25-8623-2649-A1D3-37FAF9220E1A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4611B47-7664-DF46-82CA-CC1A4B49E8F7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25CD83B-1A40-1C4A-8BCE-50EA0BF70257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655B56-2B90-5A4D-88CE-CC69362BC3CB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909498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3</a:t>
            </a:r>
            <a:r>
              <a:rPr lang="ja-JP" altLang="en-US" dirty="0"/>
              <a:t>：ロジスティク写像</a:t>
            </a:r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AC165-149C-8649-B8B9-BC1CC8E72F44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5299-F238-5849-9F12-F9B3172E74CF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50AD4B-F165-5046-9386-472E89CA1ED6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462777-3819-7C40-BE02-21EA1490E38F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603795-9D25-9249-AD86-A24D27074DB5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2B2BFF3-C5D5-A740-AF66-EE464188F5AD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B8CFE3-38C9-FA4E-B6C1-53ED72BC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A11D53-FE77-1B46-BC44-2A3AA8E3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7506E1-C03B-0F4F-AA57-60C618BC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942DCE-B4A8-DA44-AED8-81F96C62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8FEB26D-A3E6-654A-B616-0AF86FC4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966CECB-E9BC-084E-8A3D-AA906D5B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EBD7DA8-1D10-334E-A530-369332BB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9644D8B-8FB4-224E-ADF6-61CC3D9C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6B0BE03-0F1C-3F43-8E99-6CE0CB5D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0188E38-CD99-2D4F-8215-C7D1B135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AE06215-491E-4D4B-A3CA-64C85926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5889BD7-ECA0-844C-9493-AAB22B25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A37F52F-7B77-254F-BD85-D6DBD519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080B435-D765-BD4B-883A-757ED10D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A57F61-09B4-154A-B354-A8EC7DE73F6A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9FD58E-B825-E94E-A140-540EE72C8E7F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4F262B66-9F07-AA49-AC66-2C0125290529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75B0D11-BED5-4C4D-A339-654AE8E838C8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22F4FC0-13B9-764E-8CB8-643075B1BD78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3AB8AC1C-9530-C94B-8030-AA8418126805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35861A8-1C03-7841-AF27-0F659AE1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495751-6C4B-464A-9374-BE30D19E318F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8850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3</a:t>
            </a:r>
            <a:r>
              <a:rPr lang="ja-JP" altLang="en-US" dirty="0"/>
              <a:t>：ロジスティク写像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583673" y="14271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環境が許す最大値に対する個体数の割合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611561" y="393777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定常状態なら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436096" y="393777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だか</a:t>
            </a:r>
            <a:r>
              <a:rPr lang="ja-JP" altLang="en-US" sz="2400" dirty="0"/>
              <a:t>ら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79006" y="500560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定常解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5576" y="6079075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様々</a:t>
            </a:r>
            <a:r>
              <a:rPr lang="ja-JP" altLang="en-US" sz="2400" dirty="0" smtClean="0"/>
              <a:t>な</a:t>
            </a:r>
            <a:r>
              <a:rPr lang="ja-JP" altLang="en-US" sz="2400" dirty="0"/>
              <a:t>　</a:t>
            </a:r>
            <a:r>
              <a:rPr lang="ja-JP" altLang="en-US" sz="2400" dirty="0" smtClean="0"/>
              <a:t>の値に対して、　の振る舞いを調べよ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/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E0E820A-0F1A-3546-878A-FC9A022F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23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1405</TotalTime>
  <Words>1520</Words>
  <Application>Microsoft Office PowerPoint</Application>
  <PresentationFormat>画面に合わせる (4:3)</PresentationFormat>
  <Paragraphs>281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2" baseType="lpstr">
      <vt:lpstr>HGｺﾞｼｯｸE</vt:lpstr>
      <vt:lpstr>Menlo</vt:lpstr>
      <vt:lpstr>Monaco</vt:lpstr>
      <vt:lpstr>Osaka Regular-Mono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267</cp:revision>
  <dcterms:created xsi:type="dcterms:W3CDTF">2019-01-02T05:23:01Z</dcterms:created>
  <dcterms:modified xsi:type="dcterms:W3CDTF">2019-09-19T11:47:55Z</dcterms:modified>
</cp:coreProperties>
</file>